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4" r:id="rId4"/>
    <p:sldId id="265" r:id="rId5"/>
    <p:sldId id="266" r:id="rId6"/>
    <p:sldId id="267" r:id="rId7"/>
    <p:sldId id="260" r:id="rId8"/>
    <p:sldId id="270" r:id="rId9"/>
    <p:sldId id="257" r:id="rId10"/>
    <p:sldId id="258" r:id="rId11"/>
    <p:sldId id="259" r:id="rId12"/>
    <p:sldId id="271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DBA7F-C3D0-490A-B0E0-98AADE6413BB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51D6F-DAB9-46E9-9339-DD4238790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24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8C3A-EA64-436C-ACC2-FD84D19B651C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62E8-C21D-4872-A7F9-B3A58FC04937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06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2F95-1FA8-4134-8E64-678AB067885C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07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00EF-FE9F-43C6-86E2-1B92A28D0E28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07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D76BF-D94B-417A-AC41-7A6E68165ED2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39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62822-103E-4F00-BFD9-064068E1F7E8}" type="datetime1">
              <a:rPr lang="ru-RU" smtClean="0"/>
              <a:t>30.03.2023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596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D7F3-2A87-4DE5-82FC-76A82AEE5E86}" type="datetime1">
              <a:rPr lang="ru-RU" smtClean="0"/>
              <a:t>30.03.2023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80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E349F-F2E0-4D6F-8988-5858A589E4B1}" type="datetime1">
              <a:rPr lang="ru-RU" smtClean="0"/>
              <a:t>30.03.2023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39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9E1-49AD-41D3-85AD-E50BAE0D53D5}" type="datetime1">
              <a:rPr lang="ru-RU" smtClean="0"/>
              <a:t>30.03.2023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89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0C87F-EDDE-4B19-952F-83FC6751E621}" type="datetime1">
              <a:rPr lang="ru-RU" smtClean="0"/>
              <a:t>30.03.2023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10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565EB-2913-4E1E-8EF7-0A3B46C9347B}" type="datetime1">
              <a:rPr lang="ru-RU" smtClean="0"/>
              <a:t>30.03.2023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00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2D2C8-07DD-4F36-AED8-42FEBC3F4698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6E7B9-9AE5-42A4-BC3E-F482C44AD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75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F3FBC5-EE7C-4BDA-B67C-3990FA380E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0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36946"/>
            <a:ext cx="121920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0"/>
              </a:spcAft>
            </a:pPr>
            <a:r>
              <a:rPr lang="ru-RU" sz="2800" b="1" dirty="0" smtClean="0">
                <a:latin typeface="Times New Roman" panose="02020603050405020304" pitchFamily="18" charset="0"/>
              </a:rPr>
              <a:t>Основные ф</a:t>
            </a:r>
            <a:r>
              <a:rPr lang="ru-RU" sz="2800" b="1" dirty="0" smtClean="0">
                <a:effectLst/>
                <a:latin typeface="Times New Roman" panose="02020603050405020304" pitchFamily="18" charset="0"/>
              </a:rPr>
              <a:t>ункциональные возможности авторизованного покупателя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Помимо вышеуказанных возможностей неавторизованного покупателя, к функционалу авторизованного добавляется: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авторизации;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сброса пароля по средству почтового ящика;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Просмотр ленты предпочтений, основанной на ранее купленных билетах;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просматривать купленные билеты;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изменять данные о себе в «Личном кабинете»;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оформить лежащие в «Корзине» билеты через систему «СБП».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10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3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87677"/>
            <a:ext cx="12192001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215"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800" b="1" dirty="0" smtClean="0">
                <a:latin typeface="Times New Roman" panose="02020603050405020304" pitchFamily="18" charset="0"/>
              </a:rPr>
              <a:t>Основные функциональные </a:t>
            </a:r>
            <a:r>
              <a:rPr lang="ru-RU" sz="2800" b="1" dirty="0">
                <a:latin typeface="Times New Roman" panose="02020603050405020304" pitchFamily="18" charset="0"/>
              </a:rPr>
              <a:t>возможности организатора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Регистрация организатора после согласования с </a:t>
            </a:r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менеджером </a:t>
            </a: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«TicketEase»;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Авторизация организатора;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сброса пароля по средству почтового ящика;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просмотра мероприятий города;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фильтрации </a:t>
            </a:r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мероприятий;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создания </a:t>
            </a:r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мероприятия;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</a:t>
            </a: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изменения данных о себе в «Личном кабинете»;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просмотра проведённых </a:t>
            </a:r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мероприятий;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отмены запланированного мероприятия.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11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F3FBC5-EE7C-4BDA-B67C-3990FA380E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5"/>
          <a:stretch/>
        </p:blipFill>
        <p:spPr>
          <a:xfrm>
            <a:off x="0" y="9236"/>
            <a:ext cx="12192000" cy="6858000"/>
          </a:xfrm>
          <a:prstGeom prst="rect">
            <a:avLst/>
          </a:prstGeom>
        </p:spPr>
      </p:pic>
      <p:pic>
        <p:nvPicPr>
          <p:cNvPr id="1028" name="Picture 4" descr="http://qrcoder.ru/code/?https%3A%2F%2Fgithub.com%2FDesign-technologies-6-2-1-2023%2FConcertTicketSeller&amp;4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0" y="323569"/>
            <a:ext cx="3784920" cy="378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2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F19CCC-8367-4F6F-A3FA-E274179E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2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00726F-83B2-4FC2-BC82-72E3FCA9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3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5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3482" t="8146" r="4162" b="48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4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63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4233" t="9578" r="1100" b="55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148782" y="6310168"/>
            <a:ext cx="2743200" cy="365125"/>
          </a:xfrm>
        </p:spPr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5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4564" t="8992" r="2160" b="5481"/>
          <a:stretch/>
        </p:blipFill>
        <p:spPr bwMode="auto">
          <a:xfrm>
            <a:off x="-1" y="1"/>
            <a:ext cx="12192001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6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94869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Возможность просмотра интересующих событий города для неавторизованных пользователей.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Возможность покупки билетов авторизованными пользователями на мероприятия.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Предоставление ленты с учётом пользовательских предпочтений для авторизованных пользователей и ленты ближайших предстоящих мероприятий для неавторизованных.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―"/>
            </a:pP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Возможность организации руководителями коллективов мероприятий для предоставленных приложением площадок.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12192000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0"/>
              </a:spcAft>
            </a:pPr>
            <a:r>
              <a:rPr lang="ru-RU" sz="3200" b="1" dirty="0" smtClean="0">
                <a:effectLst/>
                <a:latin typeface="Times New Roman" panose="02020603050405020304" pitchFamily="18" charset="0"/>
              </a:rPr>
              <a:t>Задачи, поставленные при разработке приложения</a:t>
            </a:r>
            <a:endParaRPr lang="ru-RU" sz="3200" b="1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7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8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FB2D8E-62E0-458A-94A2-E799B80CF9C8}"/>
              </a:ext>
            </a:extLst>
          </p:cNvPr>
          <p:cNvSpPr txBox="1"/>
          <p:nvPr/>
        </p:nvSpPr>
        <p:spPr>
          <a:xfrm>
            <a:off x="0" y="11286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7030A0"/>
                </a:solidFill>
                <a:latin typeface="Arial Black" panose="020B0A04020102020204" pitchFamily="34" charset="0"/>
              </a:rPr>
              <a:t>Архитектура приложения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6"/>
          <a:stretch/>
        </p:blipFill>
        <p:spPr>
          <a:xfrm>
            <a:off x="0" y="1320442"/>
            <a:ext cx="12192000" cy="553755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8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9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68121"/>
            <a:ext cx="121920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0"/>
              </a:spcAft>
            </a:pPr>
            <a:r>
              <a:rPr lang="ru-RU" sz="2800" b="1" dirty="0" smtClean="0">
                <a:latin typeface="Times New Roman" panose="02020603050405020304" pitchFamily="18" charset="0"/>
              </a:rPr>
              <a:t>Основные ф</a:t>
            </a:r>
            <a:r>
              <a:rPr lang="ru-RU" sz="2800" b="1" dirty="0" smtClean="0">
                <a:effectLst/>
                <a:latin typeface="Times New Roman" panose="02020603050405020304" pitchFamily="18" charset="0"/>
              </a:rPr>
              <a:t>ункциональные возможности неавторизованного покупателя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400"/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просмотра мероприятий города;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400"/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фильтрации мероприятий;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400"/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Добавлять в раздел «Избранное» понравившиеся мероприятия;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400"/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Просматривать ленту предпочтений, сформированную по дате мероприятия;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400"/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добавлять билеты на мероприятия в «Корзину»;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400"/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выбора мест или количества билетов для бронирования;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400"/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изменения города присутствия в «Личном кабинете»;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400"/>
              <a:buFont typeface="Times New Roman" panose="02020603050405020304" pitchFamily="18" charset="0"/>
              <a:buChar char="―"/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регистрации для расширения функционала;</a:t>
            </a:r>
            <a:endParaRPr lang="ru-RU" sz="2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6E7B9-9AE5-42A4-BC3E-F482C44ADD48}" type="slidenum">
              <a:rPr lang="ru-RU" sz="2400" smtClean="0">
                <a:solidFill>
                  <a:schemeClr val="tx1"/>
                </a:solidFill>
              </a:rPr>
              <a:t>9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253</Words>
  <Application>Microsoft Office PowerPoint</Application>
  <PresentationFormat>Широкоэкранный</PresentationFormat>
  <Paragraphs>43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</dc:creator>
  <cp:lastModifiedBy>Алексей</cp:lastModifiedBy>
  <cp:revision>5</cp:revision>
  <dcterms:created xsi:type="dcterms:W3CDTF">2023-03-29T20:23:51Z</dcterms:created>
  <dcterms:modified xsi:type="dcterms:W3CDTF">2023-03-30T00:42:35Z</dcterms:modified>
</cp:coreProperties>
</file>